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8" roundtripDataSignature="AMtx7mgV3D8lsI6xNNVdo7/M3YPQZltz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8" Type="http://customschemas.google.com/relationships/presentationmetadata" Target="meta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5.png>
</file>

<file path=ppt/media/image36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4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4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4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4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5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5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5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5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5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5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5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6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6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6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6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6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6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5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6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6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6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6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6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6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6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6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5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3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0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5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53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8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7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5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s-MX"/>
              <a:t>7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36821" l="15217" r="47500" t="19497"/>
          <a:stretch/>
        </p:blipFill>
        <p:spPr>
          <a:xfrm>
            <a:off x="914400" y="323557"/>
            <a:ext cx="10297551" cy="5412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8" name="Google Shape;148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49" name="Google Shape;149;p10"/>
          <p:cNvPicPr preferRelativeResize="0"/>
          <p:nvPr/>
        </p:nvPicPr>
        <p:blipFill rotWithShape="1">
          <a:blip r:embed="rId3">
            <a:alphaModFix/>
          </a:blip>
          <a:srcRect b="36520" l="15461" r="47615" t="21319"/>
          <a:stretch/>
        </p:blipFill>
        <p:spPr>
          <a:xfrm>
            <a:off x="838200" y="365125"/>
            <a:ext cx="10515599" cy="5811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55" name="Google Shape;155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9846" l="10944" r="43220" t="19951"/>
          <a:stretch/>
        </p:blipFill>
        <p:spPr>
          <a:xfrm>
            <a:off x="1112109" y="556054"/>
            <a:ext cx="9230496" cy="580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1" name="Google Shape;161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2" name="Google Shape;16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8" name="Google Shape;168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9" name="Google Shape;16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5" name="Google Shape;175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76" name="Google Shape;17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2" name="Google Shape;182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3" name="Google Shape;18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9" name="Google Shape;189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90" name="Google Shape;19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6" name="Google Shape;196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97" name="Google Shape;19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03" name="Google Shape;203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04" name="Google Shape;20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0" name="Google Shape;210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11" name="Google Shape;21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2" name="Google Shape;92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3" name="Google Shape;93;p2"/>
          <p:cNvPicPr preferRelativeResize="0"/>
          <p:nvPr/>
        </p:nvPicPr>
        <p:blipFill rotWithShape="1">
          <a:blip r:embed="rId3">
            <a:alphaModFix/>
          </a:blip>
          <a:srcRect b="36519" l="15434" r="47499" t="19696"/>
          <a:stretch/>
        </p:blipFill>
        <p:spPr>
          <a:xfrm>
            <a:off x="838200" y="365125"/>
            <a:ext cx="10515600" cy="5811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7" name="Google Shape;217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18" name="Google Shape;21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24" name="Google Shape;224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25" name="Google Shape;2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31" name="Google Shape;231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32" name="Google Shape;23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38" name="Google Shape;238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39" name="Google Shape;23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45" name="Google Shape;245;p2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46" name="Google Shape;24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52" name="Google Shape;252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53" name="Google Shape;25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59" name="Google Shape;259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60" name="Google Shape;26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66" name="Google Shape;266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67" name="Google Shape;26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73" name="Google Shape;273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74" name="Google Shape;2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80" name="Google Shape;280;p2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81" name="Google Shape;28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br>
              <a:rPr lang="es-MX"/>
            </a:br>
            <a:br>
              <a:rPr lang="es-MX"/>
            </a:br>
            <a:endParaRPr/>
          </a:p>
        </p:txBody>
      </p:sp>
      <p:sp>
        <p:nvSpPr>
          <p:cNvPr id="99" name="Google Shape;9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00" name="Google Shape;100;p3"/>
          <p:cNvPicPr preferRelativeResize="0"/>
          <p:nvPr/>
        </p:nvPicPr>
        <p:blipFill rotWithShape="1">
          <a:blip r:embed="rId3">
            <a:alphaModFix/>
          </a:blip>
          <a:srcRect b="36998" l="15108" r="47609" t="19887"/>
          <a:stretch/>
        </p:blipFill>
        <p:spPr>
          <a:xfrm>
            <a:off x="838200" y="365126"/>
            <a:ext cx="10744200" cy="612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87" name="Google Shape;287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88" name="Google Shape;28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94" name="Google Shape;294;p3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295" name="Google Shape;29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01" name="Google Shape;301;p3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02" name="Google Shape;30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08" name="Google Shape;308;p3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09" name="Google Shape;30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15" name="Google Shape;315;p3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16" name="Google Shape;31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24" name="Google Shape;324;p3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25" name="Google Shape;32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31" name="Google Shape;331;p3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32" name="Google Shape;332;p36"/>
          <p:cNvPicPr preferRelativeResize="0"/>
          <p:nvPr/>
        </p:nvPicPr>
        <p:blipFill rotWithShape="1">
          <a:blip r:embed="rId3">
            <a:alphaModFix/>
          </a:blip>
          <a:srcRect b="0" l="0" r="0" t="16200"/>
          <a:stretch/>
        </p:blipFill>
        <p:spPr>
          <a:xfrm>
            <a:off x="0" y="0"/>
            <a:ext cx="12192000" cy="685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38" name="Google Shape;338;p3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39" name="Google Shape;33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7"/>
          <p:cNvPicPr preferRelativeResize="0"/>
          <p:nvPr/>
        </p:nvPicPr>
        <p:blipFill rotWithShape="1">
          <a:blip r:embed="rId3">
            <a:alphaModFix/>
          </a:blip>
          <a:srcRect b="0" l="0" r="0" t="16200"/>
          <a:stretch/>
        </p:blipFill>
        <p:spPr>
          <a:xfrm>
            <a:off x="0" y="1674"/>
            <a:ext cx="12192000" cy="685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47" name="Google Shape;347;p3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48" name="Google Shape;348;p38"/>
          <p:cNvPicPr preferRelativeResize="0"/>
          <p:nvPr/>
        </p:nvPicPr>
        <p:blipFill rotWithShape="1">
          <a:blip r:embed="rId3">
            <a:alphaModFix/>
          </a:blip>
          <a:srcRect b="0" l="0" r="0" t="17462"/>
          <a:stretch/>
        </p:blipFill>
        <p:spPr>
          <a:xfrm>
            <a:off x="0" y="1"/>
            <a:ext cx="12192000" cy="685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54" name="Google Shape;354;p3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55" name="Google Shape;355;p39"/>
          <p:cNvPicPr preferRelativeResize="0"/>
          <p:nvPr/>
        </p:nvPicPr>
        <p:blipFill rotWithShape="1">
          <a:blip r:embed="rId3">
            <a:alphaModFix/>
          </a:blip>
          <a:srcRect b="0" l="0" r="0" t="17822"/>
          <a:stretch/>
        </p:blipFill>
        <p:spPr>
          <a:xfrm>
            <a:off x="0" y="1"/>
            <a:ext cx="12192000" cy="685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6" name="Google Shape;106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07" name="Google Shape;107;p4"/>
          <p:cNvPicPr preferRelativeResize="0"/>
          <p:nvPr/>
        </p:nvPicPr>
        <p:blipFill rotWithShape="1">
          <a:blip r:embed="rId3">
            <a:alphaModFix/>
          </a:blip>
          <a:srcRect b="36520" l="15231" r="48077" t="22551"/>
          <a:stretch/>
        </p:blipFill>
        <p:spPr>
          <a:xfrm>
            <a:off x="838200" y="365126"/>
            <a:ext cx="10515600" cy="5811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61" name="Google Shape;361;p4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62" name="Google Shape;362;p40"/>
          <p:cNvPicPr preferRelativeResize="0"/>
          <p:nvPr/>
        </p:nvPicPr>
        <p:blipFill rotWithShape="1">
          <a:blip r:embed="rId3">
            <a:alphaModFix/>
          </a:blip>
          <a:srcRect b="0" l="0" r="0" t="13857"/>
          <a:stretch/>
        </p:blipFill>
        <p:spPr>
          <a:xfrm>
            <a:off x="0" y="0"/>
            <a:ext cx="12192000" cy="685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68" name="Google Shape;368;p4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69" name="Google Shape;369;p41"/>
          <p:cNvPicPr preferRelativeResize="0"/>
          <p:nvPr/>
        </p:nvPicPr>
        <p:blipFill rotWithShape="1">
          <a:blip r:embed="rId3">
            <a:alphaModFix/>
          </a:blip>
          <a:srcRect b="0" l="0" r="0" t="13857"/>
          <a:stretch/>
        </p:blipFill>
        <p:spPr>
          <a:xfrm>
            <a:off x="0" y="0"/>
            <a:ext cx="12192000" cy="685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75" name="Google Shape;375;p4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76" name="Google Shape;376;p42"/>
          <p:cNvPicPr preferRelativeResize="0"/>
          <p:nvPr/>
        </p:nvPicPr>
        <p:blipFill rotWithShape="1">
          <a:blip r:embed="rId3">
            <a:alphaModFix/>
          </a:blip>
          <a:srcRect b="0" l="0" r="0" t="14938"/>
          <a:stretch/>
        </p:blipFill>
        <p:spPr>
          <a:xfrm>
            <a:off x="0" y="-98853"/>
            <a:ext cx="12192000" cy="6955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82" name="Google Shape;382;p4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83" name="Google Shape;383;p43"/>
          <p:cNvPicPr preferRelativeResize="0"/>
          <p:nvPr/>
        </p:nvPicPr>
        <p:blipFill rotWithShape="1">
          <a:blip r:embed="rId3">
            <a:alphaModFix/>
          </a:blip>
          <a:srcRect b="0" l="0" r="0" t="14757"/>
          <a:stretch/>
        </p:blipFill>
        <p:spPr>
          <a:xfrm>
            <a:off x="0" y="0"/>
            <a:ext cx="12192000" cy="685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89" name="Google Shape;389;p4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90" name="Google Shape;390;p44"/>
          <p:cNvPicPr preferRelativeResize="0"/>
          <p:nvPr/>
        </p:nvPicPr>
        <p:blipFill rotWithShape="1">
          <a:blip r:embed="rId3">
            <a:alphaModFix/>
          </a:blip>
          <a:srcRect b="0" l="0" r="0" t="14396"/>
          <a:stretch/>
        </p:blipFill>
        <p:spPr>
          <a:xfrm>
            <a:off x="0" y="-172995"/>
            <a:ext cx="12192000" cy="7029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96" name="Google Shape;396;p4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397" name="Google Shape;397;p45"/>
          <p:cNvPicPr preferRelativeResize="0"/>
          <p:nvPr/>
        </p:nvPicPr>
        <p:blipFill rotWithShape="1">
          <a:blip r:embed="rId3">
            <a:alphaModFix/>
          </a:blip>
          <a:srcRect b="0" l="0" r="16385" t="0"/>
          <a:stretch/>
        </p:blipFill>
        <p:spPr>
          <a:xfrm>
            <a:off x="0" y="1673"/>
            <a:ext cx="10194324" cy="6854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5"/>
          <p:cNvPicPr preferRelativeResize="0"/>
          <p:nvPr/>
        </p:nvPicPr>
        <p:blipFill rotWithShape="1">
          <a:blip r:embed="rId3">
            <a:alphaModFix/>
          </a:blip>
          <a:srcRect b="0" l="0" r="16385" t="0"/>
          <a:stretch/>
        </p:blipFill>
        <p:spPr>
          <a:xfrm>
            <a:off x="0" y="1673"/>
            <a:ext cx="10194324" cy="6854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45"/>
          <p:cNvPicPr preferRelativeResize="0"/>
          <p:nvPr/>
        </p:nvPicPr>
        <p:blipFill rotWithShape="1">
          <a:blip r:embed="rId3">
            <a:alphaModFix/>
          </a:blip>
          <a:srcRect b="0" l="0" r="16385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05" name="Google Shape;405;p4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06" name="Google Shape;406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12" name="Google Shape;412;p4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13" name="Google Shape;41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19" name="Google Shape;419;p4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20" name="Google Shape;42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26" name="Google Shape;426;p4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27" name="Google Shape;42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4" name="Google Shape;114;p5"/>
          <p:cNvPicPr preferRelativeResize="0"/>
          <p:nvPr/>
        </p:nvPicPr>
        <p:blipFill rotWithShape="1">
          <a:blip r:embed="rId3">
            <a:alphaModFix/>
          </a:blip>
          <a:srcRect b="36520" l="15001" r="47729" t="24447"/>
          <a:stretch/>
        </p:blipFill>
        <p:spPr>
          <a:xfrm>
            <a:off x="838200" y="365125"/>
            <a:ext cx="10515600" cy="6048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33" name="Google Shape;433;p5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34" name="Google Shape;434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40" name="Google Shape;440;p5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41" name="Google Shape;441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47" name="Google Shape;447;p5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48" name="Google Shape;448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54" name="Google Shape;454;p5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455" name="Google Shape;455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73"/>
            <a:ext cx="12192000" cy="6854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0" name="Google Shape;120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21" name="Google Shape;121;p6"/>
          <p:cNvPicPr preferRelativeResize="0"/>
          <p:nvPr/>
        </p:nvPicPr>
        <p:blipFill rotWithShape="1">
          <a:blip r:embed="rId3">
            <a:alphaModFix/>
          </a:blip>
          <a:srcRect b="38250" l="15231" r="47960" t="24640"/>
          <a:stretch/>
        </p:blipFill>
        <p:spPr>
          <a:xfrm>
            <a:off x="647114" y="365125"/>
            <a:ext cx="10706686" cy="58118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7" name="Google Shape;127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28" name="Google Shape;128;p7"/>
          <p:cNvPicPr preferRelativeResize="0"/>
          <p:nvPr/>
        </p:nvPicPr>
        <p:blipFill rotWithShape="1">
          <a:blip r:embed="rId3">
            <a:alphaModFix/>
          </a:blip>
          <a:srcRect b="36520" l="15346" r="47960" t="22756"/>
          <a:stretch/>
        </p:blipFill>
        <p:spPr>
          <a:xfrm>
            <a:off x="838200" y="365125"/>
            <a:ext cx="10515600" cy="58118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4" name="Google Shape;134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35" name="Google Shape;135;p8"/>
          <p:cNvPicPr preferRelativeResize="0"/>
          <p:nvPr/>
        </p:nvPicPr>
        <p:blipFill rotWithShape="1">
          <a:blip r:embed="rId3">
            <a:alphaModFix/>
          </a:blip>
          <a:srcRect b="36520" l="15693" r="48192" t="24639"/>
          <a:stretch/>
        </p:blipFill>
        <p:spPr>
          <a:xfrm>
            <a:off x="838200" y="365125"/>
            <a:ext cx="10515600" cy="5811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1" name="Google Shape;141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42" name="Google Shape;142;p9"/>
          <p:cNvPicPr preferRelativeResize="0"/>
          <p:nvPr/>
        </p:nvPicPr>
        <p:blipFill rotWithShape="1">
          <a:blip r:embed="rId3">
            <a:alphaModFix/>
          </a:blip>
          <a:srcRect b="36520" l="15923" r="48193" t="22551"/>
          <a:stretch/>
        </p:blipFill>
        <p:spPr>
          <a:xfrm>
            <a:off x="838200" y="365125"/>
            <a:ext cx="10515600" cy="5811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2021-04-10T20:17:07Z</dcterms:created>
  <dc:creator>Eli</dc:creator>
</cp:coreProperties>
</file>